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97712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Reach for the Star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palms flat on marks. PCC shouldered, muzzle touching right side mark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muzzle touching right side mark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2073"/>
            <a:ext cx="7025777" cy="3251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78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202</cp:revision>
  <cp:lastPrinted>2016-01-15T21:54:08Z</cp:lastPrinted>
  <dcterms:created xsi:type="dcterms:W3CDTF">2002-08-21T12:11:08Z</dcterms:created>
  <dcterms:modified xsi:type="dcterms:W3CDTF">2019-02-01T23:00:15Z</dcterms:modified>
  <cp:category>Shooting</cp:category>
</cp:coreProperties>
</file>